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8"/>
  </p:notesMasterIdLst>
  <p:handoutMasterIdLst>
    <p:handoutMasterId r:id="rId19"/>
  </p:handoutMasterIdLst>
  <p:sldIdLst>
    <p:sldId id="259" r:id="rId3"/>
    <p:sldId id="331" r:id="rId4"/>
    <p:sldId id="294" r:id="rId5"/>
    <p:sldId id="381" r:id="rId6"/>
    <p:sldId id="386" r:id="rId7"/>
    <p:sldId id="372" r:id="rId8"/>
    <p:sldId id="383" r:id="rId9"/>
    <p:sldId id="385" r:id="rId10"/>
    <p:sldId id="384" r:id="rId11"/>
    <p:sldId id="398" r:id="rId12"/>
    <p:sldId id="393" r:id="rId13"/>
    <p:sldId id="394" r:id="rId14"/>
    <p:sldId id="396" r:id="rId15"/>
    <p:sldId id="397" r:id="rId16"/>
    <p:sldId id="399" r:id="rId1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259"/>
            <p14:sldId id="331"/>
            <p14:sldId id="294"/>
            <p14:sldId id="381"/>
            <p14:sldId id="386"/>
            <p14:sldId id="372"/>
            <p14:sldId id="383"/>
            <p14:sldId id="385"/>
            <p14:sldId id="384"/>
            <p14:sldId id="398"/>
            <p14:sldId id="393"/>
            <p14:sldId id="394"/>
            <p14:sldId id="396"/>
            <p14:sldId id="397"/>
            <p14:sldId id="39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  <a:srgbClr val="3B3838"/>
    <a:srgbClr val="FA0606"/>
    <a:srgbClr val="FF3300"/>
    <a:srgbClr val="66FF33"/>
    <a:srgbClr val="0070C0"/>
    <a:srgbClr val="EAEFF7"/>
    <a:srgbClr val="D2DEE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64" autoAdjust="0"/>
    <p:restoredTop sz="93778" autoAdjust="0"/>
  </p:normalViewPr>
  <p:slideViewPr>
    <p:cSldViewPr snapToGrid="0">
      <p:cViewPr varScale="1">
        <p:scale>
          <a:sx n="69" d="100"/>
          <a:sy n="69" d="100"/>
        </p:scale>
        <p:origin x="1116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2022/5/16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2022/5/16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20CAB-0728-4DC6-8B3D-A18F372CE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5063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7B37-4B4C-4C69-8F69-BE2A42A54943}" type="datetime1">
              <a:rPr lang="zh-TW" altLang="en-US" smtClean="0"/>
              <a:pPr/>
              <a:t>2022/5/16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A646-FC78-4E66-A363-01EF58F3A33A}" type="datetime1">
              <a:rPr lang="zh-TW" altLang="en-US" smtClean="0"/>
              <a:pPr/>
              <a:t>2022/5/16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2DB01-B929-463B-A81F-D9222620C715}" type="datetime1">
              <a:rPr lang="zh-TW" altLang="en-US" smtClean="0"/>
              <a:pPr/>
              <a:t>2022/5/16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2EBB4-4F9E-4F6D-9229-A7E7CD6E7236}" type="datetime1">
              <a:rPr lang="zh-TW" altLang="en-US" smtClean="0"/>
              <a:pPr/>
              <a:t>2022/5/16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3C227-1C07-46BA-86AA-9DD5D7D5B133}" type="datetime1">
              <a:rPr lang="zh-TW" altLang="en-US" smtClean="0"/>
              <a:pPr/>
              <a:t>2022/5/16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059E-A4B3-4B16-945D-663E4DB6EDB1}" type="datetime1">
              <a:rPr lang="zh-TW" altLang="en-US" smtClean="0"/>
              <a:pPr/>
              <a:t>2022/5/16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82E-025C-4C39-B2FB-E258934912E0}" type="datetime1">
              <a:rPr lang="zh-TW" altLang="en-US" smtClean="0"/>
              <a:pPr/>
              <a:t>2022/5/16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FA602-09D5-46AB-A40A-CA19EA9C74BA}" type="datetime1">
              <a:rPr lang="zh-TW" altLang="en-US" smtClean="0"/>
              <a:pPr/>
              <a:t>2022/5/16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dirty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AB718-ED68-4E0D-A640-022CAE003AB6}" type="datetime1">
              <a:rPr lang="zh-TW" altLang="en-US" smtClean="0"/>
              <a:pPr/>
              <a:t>2022/5/16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CC57-DF06-44F4-9868-8A4E015CAB7F}" type="datetime1">
              <a:rPr lang="zh-TW" altLang="en-US" smtClean="0"/>
              <a:pPr/>
              <a:t>2022/5/16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F83B1-7880-4178-BC8D-40E4FD671148}" type="datetime1">
              <a:rPr lang="zh-TW" altLang="en-US" smtClean="0"/>
              <a:pPr/>
              <a:t>2022/5/16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2022/5/16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2022/5/16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2022/5/16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2022/5/16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2022/5/16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2022/5/16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2022/5/16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2022/5/16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2022/5/16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2022/5/16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2022/5/16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3D1F9-5777-40B5-AB85-42069A5539BB}" type="datetime1">
              <a:rPr lang="zh-TW" altLang="en-US" smtClean="0"/>
              <a:pPr/>
              <a:t>2022/5/16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2022/5/16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30E098-5CC8-4529-B35A-D815E9DBC049}"/>
              </a:ext>
            </a:extLst>
          </p:cNvPr>
          <p:cNvSpPr txBox="1"/>
          <p:nvPr/>
        </p:nvSpPr>
        <p:spPr>
          <a:xfrm>
            <a:off x="6942667" y="4775200"/>
            <a:ext cx="46084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FOXCONN CPEG JBD_VN</a:t>
            </a:r>
          </a:p>
          <a:p>
            <a:pPr algn="r"/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16, 2022</a:t>
            </a:r>
          </a:p>
          <a:p>
            <a:pPr algn="r"/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47132-80E9-4F5D-8B86-BD2903EA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 dirty="0"/>
          </a:p>
        </p:txBody>
      </p:sp>
      <p:sp>
        <p:nvSpPr>
          <p:cNvPr id="5" name="矩形 39"/>
          <p:cNvSpPr>
            <a:spLocks noChangeArrowheads="1"/>
          </p:cNvSpPr>
          <p:nvPr/>
        </p:nvSpPr>
        <p:spPr bwMode="auto">
          <a:xfrm>
            <a:off x="996323" y="1367504"/>
            <a:ext cx="10253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altLang="zh-CN" sz="4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 for BFX-AT100 – LED Issue</a:t>
            </a:r>
            <a:endParaRPr lang="en-US" altLang="zh-TW" sz="4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074084" y="6481960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D1. 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086" y="2507674"/>
            <a:ext cx="498968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PM: An Tran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Rachel, Robert Wu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PD: Wen Yong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SQE: Chun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Ke</a:t>
            </a:r>
            <a:endParaRPr kumimoji="0" lang="en-US" altLang="zh-CN" b="1" dirty="0" smtClean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PE: Michel, Nam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193965" y="2635780"/>
            <a:ext cx="584661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PM:  Ben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QA:  Toney </a:t>
            </a:r>
            <a:r>
              <a:rPr lang="en-US" altLang="zh-CN" sz="24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Tu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973827" y="2507674"/>
            <a:ext cx="836664" cy="2590800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74084" y="6481960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</p:spTree>
    <p:extLst>
      <p:ext uri="{BB962C8B-B14F-4D97-AF65-F5344CB8AC3E}">
        <p14:creationId xmlns:p14="http://schemas.microsoft.com/office/powerpoint/2010/main" val="37184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4827"/>
            <a:ext cx="11333702" cy="1305354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Mar 29, 2022, Customer complained that the LED color of 2 units of BFX-AT100 model was abnormal.</a:t>
            </a:r>
          </a:p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ustomer has complained LED (yellow &amp; purple) issue before, on Feb-2021; the root cause is LED material issue and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Everlight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vendor has provided 8D report for this case.</a:t>
            </a:r>
          </a:p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04 May, 2022,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received 2 Led color issue units (Pink color) from  ALT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</a:t>
            </a:r>
          </a:p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 information as below:</a:t>
            </a:r>
            <a:r>
              <a:rPr lang="en-US" altLang="zh-CN" sz="1600" dirty="0" smtClean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 Description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074084" y="6481960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547" y="6043331"/>
            <a:ext cx="11386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led color is mixed white and pink color.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38207" y="5526995"/>
            <a:ext cx="2824929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Units-Customer image</a:t>
            </a: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04081" y="5531223"/>
            <a:ext cx="1225724" cy="338554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 Unit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717963" y="2823164"/>
            <a:ext cx="3865419" cy="2609826"/>
            <a:chOff x="1676399" y="2715491"/>
            <a:chExt cx="3865419" cy="260982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6399" y="2715491"/>
              <a:ext cx="3865419" cy="2609826"/>
            </a:xfrm>
            <a:prstGeom prst="rect">
              <a:avLst/>
            </a:prstGeom>
            <a:ln>
              <a:solidFill>
                <a:srgbClr val="3B3838"/>
              </a:solidFill>
            </a:ln>
          </p:spPr>
        </p:pic>
        <p:sp>
          <p:nvSpPr>
            <p:cNvPr id="13" name="Rectangle 12"/>
            <p:cNvSpPr/>
            <p:nvPr/>
          </p:nvSpPr>
          <p:spPr>
            <a:xfrm>
              <a:off x="2521527" y="2840182"/>
              <a:ext cx="374074" cy="77759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798618" y="4140086"/>
              <a:ext cx="471057" cy="77759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328064" y="2827914"/>
            <a:ext cx="3695700" cy="2600325"/>
            <a:chOff x="6814360" y="2720241"/>
            <a:chExt cx="3695700" cy="260032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4360" y="2720241"/>
              <a:ext cx="3695700" cy="2600325"/>
            </a:xfrm>
            <a:prstGeom prst="rect">
              <a:avLst/>
            </a:prstGeom>
            <a:ln>
              <a:solidFill>
                <a:srgbClr val="3B3838"/>
              </a:solidFill>
            </a:ln>
          </p:spPr>
        </p:pic>
        <p:sp>
          <p:nvSpPr>
            <p:cNvPr id="18" name="Rectangle 17"/>
            <p:cNvSpPr/>
            <p:nvPr/>
          </p:nvSpPr>
          <p:spPr>
            <a:xfrm>
              <a:off x="7603027" y="3923487"/>
              <a:ext cx="471057" cy="777594"/>
            </a:xfrm>
            <a:prstGeom prst="rect">
              <a:avLst/>
            </a:prstGeom>
            <a:noFill/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40693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47775"/>
            <a:ext cx="11333702" cy="66781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DC &amp; LC data of LED issue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8" name="圓角矩形 8">
            <a:extLst>
              <a:ext uri="{FF2B5EF4-FFF2-40B4-BE49-F238E27FC236}">
                <a16:creationId xmlns:a16="http://schemas.microsoft.com/office/drawing/2014/main" id="{B14008D5-1A21-49BB-A1AB-4D3F7EA0E59D}"/>
              </a:ext>
            </a:extLst>
          </p:cNvPr>
          <p:cNvSpPr/>
          <p:nvPr/>
        </p:nvSpPr>
        <p:spPr>
          <a:xfrm>
            <a:off x="448898" y="2482911"/>
            <a:ext cx="11333702" cy="1162261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long-term  solution of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Everlight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vendor ,they improved LED issue from 2021/06/20; DC: 20210620.</a:t>
            </a:r>
          </a:p>
          <a:p>
            <a:pPr marL="285750" indent="-285750" fontAlgn="ctr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NG units belong 2021/08/31; DC:210831,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Everlight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has improved the LED issue in DC: 210831 but it is still issue in customer side.</a:t>
            </a:r>
          </a:p>
          <a:p>
            <a:pPr fontAlgn="ctr"/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Owner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SQE/ Chun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Mar/29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74084" y="6481960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456834"/>
              </p:ext>
            </p:extLst>
          </p:nvPr>
        </p:nvGraphicFramePr>
        <p:xfrm>
          <a:off x="448898" y="1430329"/>
          <a:ext cx="11333701" cy="917256"/>
        </p:xfrm>
        <a:graphic>
          <a:graphicData uri="http://schemas.openxmlformats.org/drawingml/2006/table">
            <a:tbl>
              <a:tblPr/>
              <a:tblGrid>
                <a:gridCol w="391837">
                  <a:extLst>
                    <a:ext uri="{9D8B030D-6E8A-4147-A177-3AD203B41FA5}">
                      <a16:colId xmlns:a16="http://schemas.microsoft.com/office/drawing/2014/main" val="3936239176"/>
                    </a:ext>
                  </a:extLst>
                </a:gridCol>
                <a:gridCol w="2913220">
                  <a:extLst>
                    <a:ext uri="{9D8B030D-6E8A-4147-A177-3AD203B41FA5}">
                      <a16:colId xmlns:a16="http://schemas.microsoft.com/office/drawing/2014/main" val="2804170520"/>
                    </a:ext>
                  </a:extLst>
                </a:gridCol>
                <a:gridCol w="1345872">
                  <a:extLst>
                    <a:ext uri="{9D8B030D-6E8A-4147-A177-3AD203B41FA5}">
                      <a16:colId xmlns:a16="http://schemas.microsoft.com/office/drawing/2014/main" val="771420891"/>
                    </a:ext>
                  </a:extLst>
                </a:gridCol>
                <a:gridCol w="1453769">
                  <a:extLst>
                    <a:ext uri="{9D8B030D-6E8A-4147-A177-3AD203B41FA5}">
                      <a16:colId xmlns:a16="http://schemas.microsoft.com/office/drawing/2014/main" val="1557926954"/>
                    </a:ext>
                  </a:extLst>
                </a:gridCol>
                <a:gridCol w="1453769">
                  <a:extLst>
                    <a:ext uri="{9D8B030D-6E8A-4147-A177-3AD203B41FA5}">
                      <a16:colId xmlns:a16="http://schemas.microsoft.com/office/drawing/2014/main" val="1556592139"/>
                    </a:ext>
                  </a:extLst>
                </a:gridCol>
                <a:gridCol w="2412325">
                  <a:extLst>
                    <a:ext uri="{9D8B030D-6E8A-4147-A177-3AD203B41FA5}">
                      <a16:colId xmlns:a16="http://schemas.microsoft.com/office/drawing/2014/main" val="3597494252"/>
                    </a:ext>
                  </a:extLst>
                </a:gridCol>
                <a:gridCol w="1362909">
                  <a:extLst>
                    <a:ext uri="{9D8B030D-6E8A-4147-A177-3AD203B41FA5}">
                      <a16:colId xmlns:a16="http://schemas.microsoft.com/office/drawing/2014/main" val="2574349462"/>
                    </a:ext>
                  </a:extLst>
                </a:gridCol>
              </a:tblGrid>
              <a:tr h="3057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Shipping SN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Foxconn SN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DATE_CODE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Production date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LOT_CODE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Vendor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4986428"/>
                  </a:ext>
                </a:extLst>
              </a:tr>
              <a:tr h="3057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21496880012022011126654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YWO1H3Y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210831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2022/02/24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Y210831E6001KFFWX31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EVERLIGHT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0376847"/>
                  </a:ext>
                </a:extLst>
              </a:tr>
              <a:tr h="3057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21496880012022011126732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YWO1F6Y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210831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2022/02/24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Y210831E6001KFFWX31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EVERLIGHT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7415294"/>
                  </a:ext>
                </a:extLst>
              </a:tr>
            </a:tbl>
          </a:graphicData>
        </a:graphic>
      </p:graphicFrame>
      <p:sp>
        <p:nvSpPr>
          <p:cNvPr id="13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4416381"/>
            <a:ext cx="11333702" cy="66781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Holds DC: 210831.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圓角矩形 8">
            <a:extLst>
              <a:ext uri="{FF2B5EF4-FFF2-40B4-BE49-F238E27FC236}">
                <a16:creationId xmlns:a16="http://schemas.microsoft.com/office/drawing/2014/main" id="{B14008D5-1A21-49BB-A1AB-4D3F7EA0E59D}"/>
              </a:ext>
            </a:extLst>
          </p:cNvPr>
          <p:cNvSpPr/>
          <p:nvPr/>
        </p:nvSpPr>
        <p:spPr>
          <a:xfrm>
            <a:off x="448898" y="5131229"/>
            <a:ext cx="11333702" cy="539859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 SQE holds 55800pcs LED in stock belong DC: 210831 </a:t>
            </a:r>
          </a:p>
          <a:p>
            <a:pPr fontAlgn="ctr"/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Owner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SQE/ Chun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Mar/29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30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0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1011377"/>
            <a:ext cx="11333702" cy="594027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production history and inventory.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圓角矩形 8">
            <a:extLst>
              <a:ext uri="{FF2B5EF4-FFF2-40B4-BE49-F238E27FC236}">
                <a16:creationId xmlns:a16="http://schemas.microsoft.com/office/drawing/2014/main" id="{B14008D5-1A21-49BB-A1AB-4D3F7EA0E59D}"/>
              </a:ext>
            </a:extLst>
          </p:cNvPr>
          <p:cNvSpPr/>
          <p:nvPr/>
        </p:nvSpPr>
        <p:spPr>
          <a:xfrm>
            <a:off x="448901" y="1634030"/>
            <a:ext cx="11333702" cy="917441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production history: Every Light shipped total 244k DC: 210831 to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Nov 11, 2021 to at the present.</a:t>
            </a:r>
          </a:p>
          <a:p>
            <a:pPr marL="285750" indent="-285750" fontAlgn="ctr">
              <a:buFont typeface="Wingdings" panose="05000000000000000000" pitchFamily="2" charset="2"/>
              <a:buChar char="§"/>
            </a:pP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used 188k and there are 55800pcs in stock.</a:t>
            </a:r>
          </a:p>
          <a:p>
            <a:pPr fontAlgn="ctr"/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Owner: SQE/ Chun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 Mar/29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74084" y="6481960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  <p:sp>
        <p:nvSpPr>
          <p:cNvPr id="15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3128080"/>
            <a:ext cx="11333702" cy="548954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Feedback </a:t>
            </a:r>
            <a:r>
              <a:rPr lang="en-US" sz="1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Everlight</a:t>
            </a:r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vendor for analysis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圓角矩形 8">
            <a:extLst>
              <a:ext uri="{FF2B5EF4-FFF2-40B4-BE49-F238E27FC236}">
                <a16:creationId xmlns:a16="http://schemas.microsoft.com/office/drawing/2014/main" id="{B14008D5-1A21-49BB-A1AB-4D3F7EA0E59D}"/>
              </a:ext>
            </a:extLst>
          </p:cNvPr>
          <p:cNvSpPr/>
          <p:nvPr/>
        </p:nvSpPr>
        <p:spPr>
          <a:xfrm>
            <a:off x="448901" y="3702070"/>
            <a:ext cx="11333702" cy="582649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SQE requests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Everlight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further analysis.</a:t>
            </a:r>
          </a:p>
          <a:p>
            <a:pPr font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Owner: SQE/ Chun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 Mar/29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80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矩形 2">
            <a:extLst>
              <a:ext uri="{FF2B5EF4-FFF2-40B4-BE49-F238E27FC236}">
                <a16:creationId xmlns:a16="http://schemas.microsoft.com/office/drawing/2014/main" id="{08673866-2C78-46E8-AE66-B1904D887BD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lang="en-US" altLang="zh-TW" sz="2400" b="1" dirty="0">
              <a:solidFill>
                <a:srgbClr val="FFFF0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6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318653" y="4307998"/>
            <a:ext cx="11402292" cy="681316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Check log test of 2 units at FT1 station, they are passed “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check LED”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item.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74084" y="6481960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68526" y="3861554"/>
            <a:ext cx="3186935" cy="338554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SN: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21496880012022011126732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8449946"/>
              </p:ext>
            </p:extLst>
          </p:nvPr>
        </p:nvGraphicFramePr>
        <p:xfrm>
          <a:off x="2550683" y="4724425"/>
          <a:ext cx="1550261" cy="7768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4" name="Document" showAsIcon="1" r:id="rId3" imgW="914400" imgH="771480" progId="Word.Document.8">
                  <p:embed/>
                </p:oleObj>
              </mc:Choice>
              <mc:Fallback>
                <p:oleObj name="Document" showAsIcon="1" r:id="rId3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50683" y="4724425"/>
                        <a:ext cx="1550261" cy="7768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6699954"/>
              </p:ext>
            </p:extLst>
          </p:nvPr>
        </p:nvGraphicFramePr>
        <p:xfrm>
          <a:off x="8269282" y="4582613"/>
          <a:ext cx="1595154" cy="8450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5" name="Document" showAsIcon="1" r:id="rId5" imgW="914400" imgH="771480" progId="Word.Document.8">
                  <p:embed/>
                </p:oleObj>
              </mc:Choice>
              <mc:Fallback>
                <p:oleObj name="Document" showAsIcon="1" r:id="rId5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69282" y="4582613"/>
                        <a:ext cx="1595154" cy="8450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345" y="1828093"/>
            <a:ext cx="4790873" cy="1928003"/>
          </a:xfrm>
          <a:prstGeom prst="rect">
            <a:avLst/>
          </a:prstGeom>
          <a:ln>
            <a:solidFill>
              <a:srgbClr val="3B3838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2210" y="1828093"/>
            <a:ext cx="4841590" cy="1928003"/>
          </a:xfrm>
          <a:prstGeom prst="rect">
            <a:avLst/>
          </a:prstGeom>
          <a:ln>
            <a:solidFill>
              <a:srgbClr val="3B3838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7561372" y="3861554"/>
            <a:ext cx="2854037" cy="338554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21496880012022011126654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318653" y="836150"/>
            <a:ext cx="11402292" cy="681225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1.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Fii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check production data.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Check production data of 2uints did not find abnormal.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4889" y="5481076"/>
            <a:ext cx="11386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Two units passed all station normally.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Led color issue can cover at FT1 station.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62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矩形 2">
            <a:extLst>
              <a:ext uri="{FF2B5EF4-FFF2-40B4-BE49-F238E27FC236}">
                <a16:creationId xmlns:a16="http://schemas.microsoft.com/office/drawing/2014/main" id="{08673866-2C78-46E8-AE66-B1904D887BD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lang="en-US" altLang="zh-TW" sz="2400" b="1" dirty="0">
              <a:solidFill>
                <a:srgbClr val="FFFF0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74084" y="6481960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4749112"/>
              </p:ext>
            </p:extLst>
          </p:nvPr>
        </p:nvGraphicFramePr>
        <p:xfrm>
          <a:off x="7052397" y="3293771"/>
          <a:ext cx="1174895" cy="1008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" name="Document" showAsIcon="1" r:id="rId3" imgW="914400" imgH="771480" progId="Word.Document.8">
                  <p:embed/>
                </p:oleObj>
              </mc:Choice>
              <mc:Fallback>
                <p:oleObj name="Document" showAsIcon="1" r:id="rId3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52397" y="3293771"/>
                        <a:ext cx="1174895" cy="10086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318653" y="836149"/>
            <a:ext cx="11402292" cy="2039785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2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 </a:t>
            </a:r>
            <a:r>
              <a:rPr lang="en-US" sz="1600" b="1" dirty="0" err="1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Fii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check Led issue coverage.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2.1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Fii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do experiment -1 to check LED coverage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Stick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pink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plastic film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 light guide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 then assemble normal PCBA and bottom cover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After that plug power cord ( the LED color is mixed white and pink status) and test unit at FT1 station.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FA0606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The result is failed at check LED item.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010047" y="3206112"/>
            <a:ext cx="2590673" cy="2290087"/>
            <a:chOff x="1010047" y="2807906"/>
            <a:chExt cx="2590673" cy="2290087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0047" y="2807906"/>
              <a:ext cx="2590673" cy="229008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" name="Rectangle 4"/>
            <p:cNvSpPr/>
            <p:nvPr/>
          </p:nvSpPr>
          <p:spPr>
            <a:xfrm>
              <a:off x="1249095" y="2849286"/>
              <a:ext cx="581891" cy="71604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766120" y="3205835"/>
            <a:ext cx="2685720" cy="2290364"/>
            <a:chOff x="3766120" y="2807629"/>
            <a:chExt cx="2685720" cy="229036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5400000">
              <a:off x="3963845" y="2609998"/>
              <a:ext cx="2290270" cy="2685720"/>
            </a:xfrm>
            <a:prstGeom prst="rect">
              <a:avLst/>
            </a:prstGeom>
            <a:ln>
              <a:solidFill>
                <a:schemeClr val="bg2">
                  <a:lumMod val="10000"/>
                </a:schemeClr>
              </a:solidFill>
            </a:ln>
          </p:spPr>
        </p:pic>
        <p:sp>
          <p:nvSpPr>
            <p:cNvPr id="14" name="Rectangle 13"/>
            <p:cNvSpPr/>
            <p:nvPr/>
          </p:nvSpPr>
          <p:spPr>
            <a:xfrm>
              <a:off x="3932498" y="2807629"/>
              <a:ext cx="417830" cy="39703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1706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矩形 2">
            <a:extLst>
              <a:ext uri="{FF2B5EF4-FFF2-40B4-BE49-F238E27FC236}">
                <a16:creationId xmlns:a16="http://schemas.microsoft.com/office/drawing/2014/main" id="{08673866-2C78-46E8-AE66-B1904D887BD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lang="en-US" altLang="zh-TW" sz="2400" b="1" dirty="0">
              <a:solidFill>
                <a:srgbClr val="FFFF0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74084" y="6481960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  <p:sp>
        <p:nvSpPr>
          <p:cNvPr id="9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318653" y="836150"/>
            <a:ext cx="11402292" cy="1712640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2.2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Fii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do experiment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-2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to check LED coverage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Chose 1pcs NG LED, and mounted on the good PCBA.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 assemble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housing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After that plug power cord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and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test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unit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at FT1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station.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FA0606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The result is failed at check LED item.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4889" y="5481076"/>
            <a:ext cx="11386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LED color issue can cover 100% at FT1 station.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1626553"/>
              </p:ext>
            </p:extLst>
          </p:nvPr>
        </p:nvGraphicFramePr>
        <p:xfrm>
          <a:off x="7388284" y="3131995"/>
          <a:ext cx="1371600" cy="11629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1" name="Document" showAsIcon="1" r:id="rId3" imgW="914400" imgH="771480" progId="Word.Document.8">
                  <p:embed/>
                </p:oleObj>
              </mc:Choice>
              <mc:Fallback>
                <p:oleObj name="Document" showAsIcon="1" r:id="rId3" imgW="914400" imgH="771480" progId="Word.Document.8">
                  <p:embed/>
                  <p:pic>
                    <p:nvPicPr>
                      <p:cNvPr id="19" name="Object 1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88284" y="3131995"/>
                        <a:ext cx="1371600" cy="11629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997527" y="2680695"/>
            <a:ext cx="2561575" cy="2322717"/>
            <a:chOff x="997527" y="2680695"/>
            <a:chExt cx="2561575" cy="2322717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7527" y="2680695"/>
              <a:ext cx="2561575" cy="232271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8" name="Rectangle 17"/>
            <p:cNvSpPr/>
            <p:nvPr/>
          </p:nvSpPr>
          <p:spPr>
            <a:xfrm>
              <a:off x="1191492" y="4655126"/>
              <a:ext cx="263235" cy="34828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474394" y="2696248"/>
            <a:ext cx="2692062" cy="2344147"/>
            <a:chOff x="4474394" y="2696248"/>
            <a:chExt cx="2692062" cy="234414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74394" y="2696248"/>
              <a:ext cx="2692062" cy="232271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" name="Rectangle 18"/>
            <p:cNvSpPr/>
            <p:nvPr/>
          </p:nvSpPr>
          <p:spPr>
            <a:xfrm>
              <a:off x="4585854" y="4553567"/>
              <a:ext cx="318655" cy="48682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490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矩形 2">
            <a:extLst>
              <a:ext uri="{FF2B5EF4-FFF2-40B4-BE49-F238E27FC236}">
                <a16:creationId xmlns:a16="http://schemas.microsoft.com/office/drawing/2014/main" id="{08673866-2C78-46E8-AE66-B1904D887BD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lang="en-US" altLang="zh-TW" sz="2400" b="1" dirty="0">
              <a:solidFill>
                <a:srgbClr val="FFFF0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74084" y="6481960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  <p:sp>
        <p:nvSpPr>
          <p:cNvPr id="6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387925" y="683750"/>
            <a:ext cx="11677075" cy="1712640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3. </a:t>
            </a:r>
            <a:r>
              <a:rPr lang="en-US" sz="1600" b="1" dirty="0" err="1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Fii</a:t>
            </a:r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received 2 units and opened for 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analysis</a:t>
            </a:r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3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.1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Fii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visual inspection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received,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inspected and found the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 on housing label is mismatch with the SN which customer feedback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confirmed with customer, RMA center changed the bottom case.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691495" y="2396390"/>
            <a:ext cx="5838210" cy="2981779"/>
            <a:chOff x="5195455" y="2396390"/>
            <a:chExt cx="5838210" cy="298177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95455" y="2396390"/>
              <a:ext cx="2770909" cy="253365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66364" y="2400825"/>
              <a:ext cx="3067301" cy="252921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5195455" y="5039615"/>
              <a:ext cx="5838210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actual SN and device housing </a:t>
              </a:r>
              <a:r>
                <a:rPr lang="en-US" sz="1600" dirty="0" err="1" smtClean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Fii</a:t>
              </a:r>
              <a:r>
                <a:rPr lang="en-US" sz="1600" dirty="0" smtClean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received from customer.</a:t>
              </a:r>
              <a:endPara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782135"/>
              </p:ext>
            </p:extLst>
          </p:nvPr>
        </p:nvGraphicFramePr>
        <p:xfrm>
          <a:off x="387925" y="2396390"/>
          <a:ext cx="5170218" cy="983433"/>
        </p:xfrm>
        <a:graphic>
          <a:graphicData uri="http://schemas.openxmlformats.org/drawingml/2006/table">
            <a:tbl>
              <a:tblPr/>
              <a:tblGrid>
                <a:gridCol w="319378">
                  <a:extLst>
                    <a:ext uri="{9D8B030D-6E8A-4147-A177-3AD203B41FA5}">
                      <a16:colId xmlns:a16="http://schemas.microsoft.com/office/drawing/2014/main" val="1274541666"/>
                    </a:ext>
                  </a:extLst>
                </a:gridCol>
                <a:gridCol w="2573538">
                  <a:extLst>
                    <a:ext uri="{9D8B030D-6E8A-4147-A177-3AD203B41FA5}">
                      <a16:colId xmlns:a16="http://schemas.microsoft.com/office/drawing/2014/main" val="3430667667"/>
                    </a:ext>
                  </a:extLst>
                </a:gridCol>
                <a:gridCol w="2277302">
                  <a:extLst>
                    <a:ext uri="{9D8B030D-6E8A-4147-A177-3AD203B41FA5}">
                      <a16:colId xmlns:a16="http://schemas.microsoft.com/office/drawing/2014/main" val="1613887071"/>
                    </a:ext>
                  </a:extLst>
                </a:gridCol>
              </a:tblGrid>
              <a:tr h="3278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Customer feedback device SN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Fii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received device SN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574317"/>
                  </a:ext>
                </a:extLst>
              </a:tr>
              <a:tr h="3278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21496880012022011126654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2149688001202199000109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5043925"/>
                  </a:ext>
                </a:extLst>
              </a:tr>
              <a:tr h="3278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21496880012022011126732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2149688001202199000111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3891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075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矩形 2">
            <a:extLst>
              <a:ext uri="{FF2B5EF4-FFF2-40B4-BE49-F238E27FC236}">
                <a16:creationId xmlns:a16="http://schemas.microsoft.com/office/drawing/2014/main" id="{08673866-2C78-46E8-AE66-B1904D887BD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lang="en-US" altLang="zh-TW" sz="2400" b="1" dirty="0">
              <a:solidFill>
                <a:srgbClr val="FFFF0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74084" y="6481960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  <p:sp>
        <p:nvSpPr>
          <p:cNvPr id="6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387925" y="683750"/>
            <a:ext cx="11677075" cy="1712640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3.2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Fii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opens housing and inspects PCBA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opened,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inspected Led location and did not find any abnormal, 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hen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Fii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plugged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power cord in PCBA to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check Led color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and detected Led color is normal with white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light.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After that,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Fii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reassembled PCBA into housing and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plugged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power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cord in device to check and detected Led color is abnormal with pink light 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167712" y="2745377"/>
            <a:ext cx="4172023" cy="3261985"/>
            <a:chOff x="1328233" y="2810121"/>
            <a:chExt cx="3842495" cy="3348382"/>
          </a:xfrm>
        </p:grpSpPr>
        <p:sp>
          <p:nvSpPr>
            <p:cNvPr id="9" name="TextBox 8"/>
            <p:cNvSpPr txBox="1"/>
            <p:nvPr/>
          </p:nvSpPr>
          <p:spPr>
            <a:xfrm>
              <a:off x="1328233" y="5771563"/>
              <a:ext cx="3842494" cy="3869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LED light normally on PCBA</a:t>
              </a:r>
              <a:endPara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328234" y="2810121"/>
              <a:ext cx="3842494" cy="2812941"/>
              <a:chOff x="1237982" y="1750423"/>
              <a:chExt cx="3842494" cy="3172779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237982" y="1750423"/>
                <a:ext cx="3842494" cy="3172779"/>
              </a:xfrm>
              <a:prstGeom prst="rect">
                <a:avLst/>
              </a:prstGeom>
            </p:spPr>
          </p:pic>
          <p:sp>
            <p:nvSpPr>
              <p:cNvPr id="13" name="Rounded Rectangle 12"/>
              <p:cNvSpPr/>
              <p:nvPr/>
            </p:nvSpPr>
            <p:spPr>
              <a:xfrm>
                <a:off x="1384663" y="4193176"/>
                <a:ext cx="809897" cy="651967"/>
              </a:xfrm>
              <a:prstGeom prst="round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6267088" y="2745377"/>
            <a:ext cx="4476817" cy="3261986"/>
            <a:chOff x="1122589" y="2263637"/>
            <a:chExt cx="3842494" cy="3765504"/>
          </a:xfrm>
        </p:grpSpPr>
        <p:sp>
          <p:nvSpPr>
            <p:cNvPr id="15" name="TextBox 14"/>
            <p:cNvSpPr txBox="1"/>
            <p:nvPr/>
          </p:nvSpPr>
          <p:spPr>
            <a:xfrm>
              <a:off x="1122589" y="5690586"/>
              <a:ext cx="3842494" cy="33855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LED light abnormally – Purple color</a:t>
              </a:r>
              <a:endPara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122589" y="2263637"/>
              <a:ext cx="3842494" cy="3288077"/>
              <a:chOff x="1122589" y="2263637"/>
              <a:chExt cx="3842494" cy="3288077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2589" y="2263637"/>
                <a:ext cx="3842494" cy="3288077"/>
              </a:xfrm>
              <a:prstGeom prst="rect">
                <a:avLst/>
              </a:prstGeom>
            </p:spPr>
          </p:pic>
          <p:sp>
            <p:nvSpPr>
              <p:cNvPr id="18" name="Rectangle 17"/>
              <p:cNvSpPr/>
              <p:nvPr/>
            </p:nvSpPr>
            <p:spPr>
              <a:xfrm>
                <a:off x="1293223" y="4689566"/>
                <a:ext cx="770708" cy="67926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128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矩形 2">
            <a:extLst>
              <a:ext uri="{FF2B5EF4-FFF2-40B4-BE49-F238E27FC236}">
                <a16:creationId xmlns:a16="http://schemas.microsoft.com/office/drawing/2014/main" id="{08673866-2C78-46E8-AE66-B1904D887BD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lang="en-US" altLang="zh-TW" sz="2400" b="1" dirty="0">
              <a:solidFill>
                <a:srgbClr val="FFFF0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74084" y="6481960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  <p:sp>
        <p:nvSpPr>
          <p:cNvPr id="6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387926" y="683750"/>
            <a:ext cx="11402292" cy="1435995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3.3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Fii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opens device and inspects housing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re-opened,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found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sponge was misalign on the top case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960909" y="1607127"/>
            <a:ext cx="3842494" cy="3702457"/>
            <a:chOff x="950596" y="1960924"/>
            <a:chExt cx="3842494" cy="3702457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0596" y="1960924"/>
              <a:ext cx="3842494" cy="3172779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950596" y="5324827"/>
              <a:ext cx="3842494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Sponge misalign</a:t>
              </a:r>
              <a:endPara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512623" y="1607127"/>
            <a:ext cx="3842494" cy="3702457"/>
            <a:chOff x="6802757" y="2039301"/>
            <a:chExt cx="3842494" cy="3702457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02757" y="2039301"/>
              <a:ext cx="3842494" cy="3172779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9535886" y="4140926"/>
              <a:ext cx="957776" cy="809897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802757" y="5403204"/>
              <a:ext cx="3842494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LED pad OK</a:t>
              </a:r>
              <a:endPara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729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矩形 2">
            <a:extLst>
              <a:ext uri="{FF2B5EF4-FFF2-40B4-BE49-F238E27FC236}">
                <a16:creationId xmlns:a16="http://schemas.microsoft.com/office/drawing/2014/main" id="{08673866-2C78-46E8-AE66-B1904D887BD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lang="en-US" altLang="zh-TW" sz="2400" b="1" dirty="0">
              <a:solidFill>
                <a:srgbClr val="FFFF0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74084" y="6481960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  <p:sp>
        <p:nvSpPr>
          <p:cNvPr id="6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387926" y="683750"/>
            <a:ext cx="11402292" cy="1435995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3.4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Fii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adjusted sponge and reassembled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Fii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adjusted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sponge in correct location and reassembled.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hen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Fii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plugged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power cord in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device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to check Led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color again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and detected Led color is normal with white light.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ea typeface="Calibri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965122" y="1975461"/>
            <a:ext cx="3842494" cy="3381237"/>
            <a:chOff x="6802757" y="2039301"/>
            <a:chExt cx="3842494" cy="3738197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02757" y="2039301"/>
              <a:ext cx="3842494" cy="3172779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9535886" y="4140926"/>
              <a:ext cx="957776" cy="809897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802757" y="5403203"/>
              <a:ext cx="3842494" cy="3742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Sponge OK</a:t>
              </a:r>
              <a:endPara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675761" y="1975460"/>
            <a:ext cx="3842494" cy="3348911"/>
            <a:chOff x="6295480" y="2263637"/>
            <a:chExt cx="3842494" cy="3765504"/>
          </a:xfrm>
        </p:grpSpPr>
        <p:sp>
          <p:nvSpPr>
            <p:cNvPr id="18" name="TextBox 17"/>
            <p:cNvSpPr txBox="1"/>
            <p:nvPr/>
          </p:nvSpPr>
          <p:spPr>
            <a:xfrm>
              <a:off x="6295480" y="5690587"/>
              <a:ext cx="3842494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LED light normally</a:t>
              </a:r>
              <a:endPara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6295480" y="2263637"/>
              <a:ext cx="3842494" cy="3288077"/>
              <a:chOff x="6295480" y="2263637"/>
              <a:chExt cx="3842494" cy="3288077"/>
            </a:xfrm>
          </p:grpSpPr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95480" y="2263637"/>
                <a:ext cx="3842494" cy="3288077"/>
              </a:xfrm>
              <a:prstGeom prst="rect">
                <a:avLst/>
              </a:prstGeom>
            </p:spPr>
          </p:pic>
          <p:sp>
            <p:nvSpPr>
              <p:cNvPr id="28" name="Rectangle 27"/>
              <p:cNvSpPr/>
              <p:nvPr/>
            </p:nvSpPr>
            <p:spPr>
              <a:xfrm>
                <a:off x="6386920" y="4748669"/>
                <a:ext cx="758463" cy="679268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524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矩形 2">
            <a:extLst>
              <a:ext uri="{FF2B5EF4-FFF2-40B4-BE49-F238E27FC236}">
                <a16:creationId xmlns:a16="http://schemas.microsoft.com/office/drawing/2014/main" id="{08673866-2C78-46E8-AE66-B1904D887BD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lang="en-US" altLang="zh-TW" sz="2400" b="1" dirty="0">
              <a:solidFill>
                <a:srgbClr val="FFFF0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74084" y="6481960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  <p:sp>
        <p:nvSpPr>
          <p:cNvPr id="6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387926" y="683750"/>
            <a:ext cx="11402292" cy="1435995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3.5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Fii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makes experiment and retest at FT1 station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Fii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 makes experiment 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cases and retest at 5 times at FT1 station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Case 1: 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Assemble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PCBA into housing 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pasted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misalign 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location of sponge.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- Case 2:  Assemble 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PCBA into housing pasted 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 location of sponge.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272492"/>
              </p:ext>
            </p:extLst>
          </p:nvPr>
        </p:nvGraphicFramePr>
        <p:xfrm>
          <a:off x="253253" y="2236644"/>
          <a:ext cx="5697513" cy="24772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4181">
                  <a:extLst>
                    <a:ext uri="{9D8B030D-6E8A-4147-A177-3AD203B41FA5}">
                      <a16:colId xmlns:a16="http://schemas.microsoft.com/office/drawing/2014/main" val="3139158773"/>
                    </a:ext>
                  </a:extLst>
                </a:gridCol>
                <a:gridCol w="1087234">
                  <a:extLst>
                    <a:ext uri="{9D8B030D-6E8A-4147-A177-3AD203B41FA5}">
                      <a16:colId xmlns:a16="http://schemas.microsoft.com/office/drawing/2014/main" val="103120629"/>
                    </a:ext>
                  </a:extLst>
                </a:gridCol>
                <a:gridCol w="1053298">
                  <a:extLst>
                    <a:ext uri="{9D8B030D-6E8A-4147-A177-3AD203B41FA5}">
                      <a16:colId xmlns:a16="http://schemas.microsoft.com/office/drawing/2014/main" val="2525180968"/>
                    </a:ext>
                  </a:extLst>
                </a:gridCol>
                <a:gridCol w="1011400">
                  <a:extLst>
                    <a:ext uri="{9D8B030D-6E8A-4147-A177-3AD203B41FA5}">
                      <a16:colId xmlns:a16="http://schemas.microsoft.com/office/drawing/2014/main" val="4136346591"/>
                    </a:ext>
                  </a:extLst>
                </a:gridCol>
                <a:gridCol w="1011400">
                  <a:extLst>
                    <a:ext uri="{9D8B030D-6E8A-4147-A177-3AD203B41FA5}">
                      <a16:colId xmlns:a16="http://schemas.microsoft.com/office/drawing/2014/main" val="3521760022"/>
                    </a:ext>
                  </a:extLst>
                </a:gridCol>
              </a:tblGrid>
              <a:tr h="476644"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Machine Name</a:t>
                      </a:r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 1</a:t>
                      </a:r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 2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925116"/>
                  </a:ext>
                </a:extLst>
              </a:tr>
              <a:tr h="4766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 Unit</a:t>
                      </a:r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 Unit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 Unit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 Unit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447687"/>
                  </a:ext>
                </a:extLst>
              </a:tr>
              <a:tr h="295448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L10T99FT1001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lang="en-US" sz="14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lang="en-US" sz="1400" b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0143176"/>
                  </a:ext>
                </a:extLst>
              </a:tr>
              <a:tr h="295448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L10T99FT1002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5655849"/>
                  </a:ext>
                </a:extLst>
              </a:tr>
              <a:tr h="295448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L10T99FT1005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2532178"/>
                  </a:ext>
                </a:extLst>
              </a:tr>
              <a:tr h="295448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L10T99FT1009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2189345"/>
                  </a:ext>
                </a:extLst>
              </a:tr>
              <a:tr h="295448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L10T99FT10012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9258105"/>
                  </a:ext>
                </a:extLst>
              </a:tr>
            </a:tbl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6120038" y="2258554"/>
            <a:ext cx="2788832" cy="3233143"/>
            <a:chOff x="5937158" y="2103909"/>
            <a:chExt cx="2788832" cy="3233143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7158" y="2103909"/>
              <a:ext cx="2788832" cy="281569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2" name="TextBox 21"/>
            <p:cNvSpPr txBox="1"/>
            <p:nvPr/>
          </p:nvSpPr>
          <p:spPr>
            <a:xfrm>
              <a:off x="5937158" y="4998498"/>
              <a:ext cx="2788832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Green LED Fail</a:t>
              </a:r>
              <a:endPara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9165044" y="2236644"/>
            <a:ext cx="2788833" cy="3278107"/>
            <a:chOff x="8982164" y="2081999"/>
            <a:chExt cx="2788833" cy="3278107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82165" y="2081999"/>
              <a:ext cx="2788832" cy="283715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5" name="TextBox 24"/>
            <p:cNvSpPr txBox="1"/>
            <p:nvPr/>
          </p:nvSpPr>
          <p:spPr>
            <a:xfrm>
              <a:off x="8982164" y="5021552"/>
              <a:ext cx="2788832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LED Pass</a:t>
              </a:r>
              <a:endPara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367177" y="4706110"/>
            <a:ext cx="4064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Remark: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Green LED test fail</a:t>
            </a:r>
          </a:p>
          <a:p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Pass: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All LED test pass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57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矩形 2">
            <a:extLst>
              <a:ext uri="{FF2B5EF4-FFF2-40B4-BE49-F238E27FC236}">
                <a16:creationId xmlns:a16="http://schemas.microsoft.com/office/drawing/2014/main" id="{08673866-2C78-46E8-AE66-B1904D887BD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lang="en-US" altLang="zh-TW" sz="2400" b="1" dirty="0">
              <a:solidFill>
                <a:srgbClr val="FFFF0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74084" y="6481960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  <p:sp>
        <p:nvSpPr>
          <p:cNvPr id="6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387926" y="628330"/>
            <a:ext cx="11402292" cy="1435995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3.6 Led color explanation.</a:t>
            </a:r>
          </a:p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white color light is a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combination of 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Red, Green and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Blue 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(Pin 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 and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However, in this case, Green Led (Pin 2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was covered by misalign 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Sponge lead </a:t>
            </a: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Led color is pink light because pink light is the combination of Red and Blue  Led (Pin 1 and 3) as picture 2.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743947" y="2233499"/>
            <a:ext cx="2448053" cy="2265321"/>
            <a:chOff x="1122589" y="2263637"/>
            <a:chExt cx="3842494" cy="4029104"/>
          </a:xfrm>
        </p:grpSpPr>
        <p:sp>
          <p:nvSpPr>
            <p:cNvPr id="15" name="TextBox 14"/>
            <p:cNvSpPr txBox="1"/>
            <p:nvPr/>
          </p:nvSpPr>
          <p:spPr>
            <a:xfrm>
              <a:off x="1122589" y="5690588"/>
              <a:ext cx="3842494" cy="60215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Picture 4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122589" y="2263637"/>
              <a:ext cx="3842494" cy="3288077"/>
              <a:chOff x="1122589" y="2263637"/>
              <a:chExt cx="3842494" cy="3288077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22589" y="2263637"/>
                <a:ext cx="3842494" cy="3288077"/>
              </a:xfrm>
              <a:prstGeom prst="rect">
                <a:avLst/>
              </a:prstGeom>
            </p:spPr>
          </p:pic>
          <p:sp>
            <p:nvSpPr>
              <p:cNvPr id="18" name="Rectangle 17"/>
              <p:cNvSpPr/>
              <p:nvPr/>
            </p:nvSpPr>
            <p:spPr>
              <a:xfrm>
                <a:off x="1293223" y="4689566"/>
                <a:ext cx="770708" cy="67926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5349243" y="2780963"/>
            <a:ext cx="955406" cy="1087919"/>
            <a:chOff x="7862022" y="1819782"/>
            <a:chExt cx="955406" cy="1087919"/>
          </a:xfrm>
        </p:grpSpPr>
        <p:sp>
          <p:nvSpPr>
            <p:cNvPr id="27" name="Right Arrow 26"/>
            <p:cNvSpPr/>
            <p:nvPr/>
          </p:nvSpPr>
          <p:spPr>
            <a:xfrm>
              <a:off x="7862022" y="1819782"/>
              <a:ext cx="955406" cy="49035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62022" y="2384481"/>
              <a:ext cx="955406" cy="5232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Sponge misalign</a:t>
              </a:r>
              <a:endParaRPr lang="en-US" sz="1400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35540" y="2263482"/>
            <a:ext cx="2287557" cy="2201010"/>
            <a:chOff x="657308" y="1065316"/>
            <a:chExt cx="2926552" cy="2389462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7308" y="1065316"/>
              <a:ext cx="2926552" cy="2016388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657308" y="3116224"/>
              <a:ext cx="2926552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Picture 1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842106" y="2244951"/>
            <a:ext cx="2380691" cy="2236698"/>
            <a:chOff x="4687216" y="1085597"/>
            <a:chExt cx="3132012" cy="2369181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26225" y="1085597"/>
              <a:ext cx="2940144" cy="2016388"/>
            </a:xfrm>
            <a:prstGeom prst="rect">
              <a:avLst/>
            </a:prstGeom>
          </p:spPr>
        </p:pic>
        <p:cxnSp>
          <p:nvCxnSpPr>
            <p:cNvPr id="35" name="Straight Arrow Connector 34"/>
            <p:cNvCxnSpPr/>
            <p:nvPr/>
          </p:nvCxnSpPr>
          <p:spPr>
            <a:xfrm>
              <a:off x="5176753" y="1819782"/>
              <a:ext cx="433428" cy="655464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4687216" y="1094234"/>
              <a:ext cx="1126428" cy="6357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Green LED is covered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5291663" y="1750962"/>
              <a:ext cx="1319911" cy="1262842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6323465" y="1723363"/>
              <a:ext cx="637023" cy="586770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H="1">
              <a:off x="6828746" y="1577714"/>
              <a:ext cx="496109" cy="364916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6796176" y="1116960"/>
              <a:ext cx="1023052" cy="4564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LED displayed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832850" y="3116224"/>
              <a:ext cx="2940144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Picture 2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289096" y="4621337"/>
            <a:ext cx="3254569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Remark: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Pin 1: </a:t>
            </a:r>
            <a:r>
              <a:rPr lang="en-US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Pin 2: </a:t>
            </a:r>
            <a:r>
              <a:rPr lang="en-US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Pin 3: 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Blue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  Pin 4: PP_PWR_IN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6502029" y="2218721"/>
            <a:ext cx="2197516" cy="2280100"/>
            <a:chOff x="6431482" y="1065081"/>
            <a:chExt cx="2622744" cy="2456047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31482" y="1065081"/>
              <a:ext cx="2622744" cy="2037592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6431482" y="3156449"/>
              <a:ext cx="2622744" cy="3646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Picture 3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8744043" y="2788963"/>
            <a:ext cx="955406" cy="1087919"/>
            <a:chOff x="7862022" y="1819782"/>
            <a:chExt cx="955406" cy="1087919"/>
          </a:xfrm>
        </p:grpSpPr>
        <p:sp>
          <p:nvSpPr>
            <p:cNvPr id="47" name="Right Arrow 46"/>
            <p:cNvSpPr/>
            <p:nvPr/>
          </p:nvSpPr>
          <p:spPr>
            <a:xfrm>
              <a:off x="7862022" y="1819782"/>
              <a:ext cx="955406" cy="49035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862022" y="2384481"/>
              <a:ext cx="955406" cy="5232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Purple LED</a:t>
              </a:r>
              <a:endParaRPr lang="en-US" sz="1400" dirty="0"/>
            </a:p>
          </p:txBody>
        </p:sp>
      </p:grpSp>
      <p:sp>
        <p:nvSpPr>
          <p:cNvPr id="3" name="Rectangle 2"/>
          <p:cNvSpPr/>
          <p:nvPr/>
        </p:nvSpPr>
        <p:spPr>
          <a:xfrm>
            <a:off x="335597" y="3364254"/>
            <a:ext cx="659631" cy="5312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289097" y="5497424"/>
            <a:ext cx="11386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Sponge is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misalign lead to abnormal light color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406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矩形 2">
            <a:extLst>
              <a:ext uri="{FF2B5EF4-FFF2-40B4-BE49-F238E27FC236}">
                <a16:creationId xmlns:a16="http://schemas.microsoft.com/office/drawing/2014/main" id="{08673866-2C78-46E8-AE66-B1904D887BD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</a:t>
            </a:r>
            <a:endParaRPr lang="en-US" altLang="zh-TW" sz="2400" b="1" dirty="0">
              <a:solidFill>
                <a:srgbClr val="FFFF0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74084" y="6481960"/>
            <a:ext cx="39909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Listens to customers, Meet customer expectation</a:t>
            </a:r>
          </a:p>
        </p:txBody>
      </p:sp>
      <p:sp>
        <p:nvSpPr>
          <p:cNvPr id="6" name="圓角矩形 8">
            <a:extLst>
              <a:ext uri="{FF2B5EF4-FFF2-40B4-BE49-F238E27FC236}">
                <a16:creationId xmlns:a16="http://schemas.microsoft.com/office/drawing/2014/main" id="{9A980EFD-7AEC-470B-8A4B-8245E81F7C94}"/>
              </a:ext>
            </a:extLst>
          </p:cNvPr>
          <p:cNvSpPr/>
          <p:nvPr/>
        </p:nvSpPr>
        <p:spPr>
          <a:xfrm>
            <a:off x="299435" y="831234"/>
            <a:ext cx="11402292" cy="2805345"/>
          </a:xfrm>
          <a:prstGeom prst="roundRect">
            <a:avLst>
              <a:gd name="adj" fmla="val 57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lvl="0" indent="-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Conclusion</a:t>
            </a:r>
          </a:p>
          <a:p>
            <a:pPr marL="457200" lvl="0" indent="-280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sponge is pasted misalign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altLang="zh-CN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 is covered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Led light color also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pink color.</a:t>
            </a:r>
          </a:p>
          <a:p>
            <a:pPr marL="457200" indent="-280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experiments, the Led color issue can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covered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at FT1 station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lvl="0" indent="-280988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</a:t>
            </a:r>
            <a:r>
              <a:rPr lang="en-US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received 2 Led issue units, the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ctual shipping SN is different with SN customer’s feedback and the devices opened and changed housing before.</a:t>
            </a:r>
          </a:p>
          <a:p>
            <a:pPr marL="461962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Suspect during changing housing process from customer side,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caused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sponge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misalign.</a:t>
            </a: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19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45430</TotalTime>
  <Words>1224</Words>
  <Application>Microsoft Office PowerPoint</Application>
  <PresentationFormat>Widescreen</PresentationFormat>
  <Paragraphs>211</Paragraphs>
  <Slides>15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標楷體</vt:lpstr>
      <vt:lpstr>Microsoft YaHei</vt:lpstr>
      <vt:lpstr>新細明體</vt:lpstr>
      <vt:lpstr>宋体</vt:lpstr>
      <vt:lpstr>Arial</vt:lpstr>
      <vt:lpstr>Calibri</vt:lpstr>
      <vt:lpstr>Calibri Light</vt:lpstr>
      <vt:lpstr>Wingdings</vt:lpstr>
      <vt:lpstr>Office 佈景主題</vt:lpstr>
      <vt:lpstr>1_Office 佈景主題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阮氏姮</cp:lastModifiedBy>
  <cp:revision>5188</cp:revision>
  <dcterms:created xsi:type="dcterms:W3CDTF">2020-08-07T01:32:39Z</dcterms:created>
  <dcterms:modified xsi:type="dcterms:W3CDTF">2022-05-16T09:20:42Z</dcterms:modified>
</cp:coreProperties>
</file>